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66" r:id="rId10"/>
    <p:sldId id="281" r:id="rId11"/>
    <p:sldId id="279" r:id="rId12"/>
    <p:sldId id="260" r:id="rId13"/>
    <p:sldId id="261" r:id="rId14"/>
    <p:sldId id="262" r:id="rId15"/>
    <p:sldId id="268" r:id="rId16"/>
    <p:sldId id="269" r:id="rId17"/>
    <p:sldId id="270" r:id="rId18"/>
    <p:sldId id="273" r:id="rId19"/>
    <p:sldId id="274" r:id="rId20"/>
    <p:sldId id="276" r:id="rId21"/>
    <p:sldId id="275" r:id="rId22"/>
    <p:sldId id="277" r:id="rId23"/>
    <p:sldId id="271" r:id="rId24"/>
    <p:sldId id="27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5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11/01/2024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11/01/2024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Ringbearer" panose="0202060205030B020303" pitchFamily="18" charset="0"/>
              </a:rPr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168" y="1441119"/>
            <a:ext cx="6505662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23394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35" y="2360951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21" y="3257640"/>
            <a:ext cx="3296110" cy="3810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949C9-235C-0ACA-00A9-D70DAEDE97B7}"/>
              </a:ext>
            </a:extLst>
          </p:cNvPr>
          <p:cNvSpPr txBox="1"/>
          <p:nvPr/>
        </p:nvSpPr>
        <p:spPr>
          <a:xfrm>
            <a:off x="3629025" y="1380729"/>
            <a:ext cx="473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Ancienne BDD que je vais entièrement revoir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B7E543-6617-6B1E-97DF-D60175792010}"/>
              </a:ext>
            </a:extLst>
          </p:cNvPr>
          <p:cNvSpPr txBox="1"/>
          <p:nvPr/>
        </p:nvSpPr>
        <p:spPr>
          <a:xfrm>
            <a:off x="4048771" y="2718297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Nouvelle BDD, vierge pour le moment :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743" y="1470023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8" y="1554637"/>
            <a:ext cx="7116168" cy="40596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83" y="5172075"/>
            <a:ext cx="3485695" cy="16037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386" y="1239030"/>
            <a:ext cx="4957199" cy="48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Fusion de code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42DC9DC-2225-2703-B3EB-E576DE5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0" y="1383116"/>
            <a:ext cx="11091672" cy="5311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0A37F9-A137-4898-0118-453EBA6F7BF1}"/>
              </a:ext>
            </a:extLst>
          </p:cNvPr>
          <p:cNvSpPr txBox="1"/>
          <p:nvPr/>
        </p:nvSpPr>
        <p:spPr>
          <a:xfrm>
            <a:off x="4481261" y="970460"/>
            <a:ext cx="32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d’une page d’accueil :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4"/>
            <a:chOff x="924443" y="2463376"/>
            <a:chExt cx="7010050" cy="1820178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2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2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187" y="3664811"/>
            <a:ext cx="2707668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2664144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ExpressJS [ 6 Ressources pédagogiques] - Geekflare">
            <a:extLst>
              <a:ext uri="{FF2B5EF4-FFF2-40B4-BE49-F238E27FC236}">
                <a16:creationId xmlns:a16="http://schemas.microsoft.com/office/drawing/2014/main" id="{A1EC28C8-7518-AEC1-D111-4CF855313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"/>
          <a:stretch/>
        </p:blipFill>
        <p:spPr bwMode="auto">
          <a:xfrm>
            <a:off x="7789111" y="4351986"/>
            <a:ext cx="3676649" cy="11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5" y="1544090"/>
            <a:ext cx="5948901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1596</TotalTime>
  <Words>371</Words>
  <Application>Microsoft Office PowerPoint</Application>
  <PresentationFormat>Grand écran</PresentationFormat>
  <Paragraphs>121</Paragraphs>
  <Slides>25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Maquettage - Zoning</vt:lpstr>
      <vt:lpstr>Maquettage  - Wireframe</vt:lpstr>
      <vt:lpstr>Maquettage - Mockup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  <vt:lpstr>Fusion de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108</cp:revision>
  <dcterms:created xsi:type="dcterms:W3CDTF">2023-08-28T16:20:29Z</dcterms:created>
  <dcterms:modified xsi:type="dcterms:W3CDTF">2024-01-11T10:32:34Z</dcterms:modified>
</cp:coreProperties>
</file>